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58" r:id="rId6"/>
    <p:sldId id="269" r:id="rId7"/>
    <p:sldId id="259" r:id="rId8"/>
    <p:sldId id="270" r:id="rId9"/>
    <p:sldId id="260" r:id="rId10"/>
    <p:sldId id="271" r:id="rId11"/>
    <p:sldId id="261" r:id="rId12"/>
    <p:sldId id="275" r:id="rId13"/>
    <p:sldId id="262" r:id="rId14"/>
    <p:sldId id="27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65481-ED15-4251-84F9-62D1D739E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E83776-5CD4-4A28-9855-32BDF2E99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986EE2-BFE2-4E7B-8DE0-7A1EF605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996258-C1FA-429E-BA96-E013D7C9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8A7041-2DDE-4748-B55A-DACF2051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A17897-1883-41B4-B800-F27FA355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D44677-9C31-40DB-A109-14FA32E79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5ECA1C-43BC-4213-83D0-F740BD37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DA97AC-D802-4362-ABAB-4E86E47F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50C1CA-F35B-4F11-9660-7D94F889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D0FDA3-4102-4AA5-8B60-76F08B328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FE3108-E1D6-4CC2-B593-BB965691C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9B2A23-CD67-4DD9-A91F-5382115C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4B86D-80AD-4A14-B1E0-864ADDD0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BE2AC1-E28E-4A10-B846-411BF158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6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469D7-C5F0-42EE-B8DD-029F19A5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3FE6C9-09E7-49C1-98A4-D5A6D59CD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9A0A41-C900-425F-A2E2-CF7D0755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75AB82-9786-4577-BBC5-B793FD19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36D99-EEF4-4148-9EAE-99A468B6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1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F2CB55-9C3C-4DBA-9AE2-F8623659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81B712-3C15-4314-8ADE-B87C7BE60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A475E1-058A-4A4C-86D2-2BF1026B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7BF49E-0F9B-45B5-BF78-2C220D4A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D7E431-CD0F-4BFF-8CE0-95784BA5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7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2ABD45-E39D-4A16-BB82-18D29910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54B4A2-5421-4C1B-B768-F7A8EE21F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14D4A1-5B86-4992-9E4B-73E891BBF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FD76CA-AF78-47E1-BAD2-DF8F93F5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D3FECA-3D8E-4E84-A386-9A39F640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5E7C39-45FC-48C6-95E3-3E9C3320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4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BDBC7F-E271-40E7-8275-7F647CE3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B1D19A-AD32-459D-911F-6096F37CC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C05E74-4FCE-44A5-941B-82A1C74FB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9B9F2B-DDC7-4B65-8F68-EDAB35F6E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81D903-596F-4892-A1E2-38958F65E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A26CE8-396D-43A6-ACC2-40D8ADC5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C949C2-7939-4BE9-B032-463242BE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5A95CE-EA3C-4AEF-9507-98D4A043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D90BF-9822-42F5-865A-67E0FF0C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0C9578-1AC7-47A9-AC2D-B6D7487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4D9C2B-900F-4101-A192-CFEFAC18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C6FF50-5A67-4297-A2B2-8002330A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E5172C9-76C4-40D7-80B0-1C8671B7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3A7449-8D7C-498F-8AE6-ACD3005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D29C72-484D-4D8E-977D-2698EFF1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2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AB078-ED7C-43E5-AE21-6308C883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FF5D8B-031C-4904-85D1-A95B46F02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337AD1-AE58-4E34-A948-9D4298C32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C89BCB-41DF-4236-8894-AE7C011F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CD516D-765A-49D0-BFF5-92FA5B7C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17B533-E762-48C4-B60E-B5BCFCC7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0C7FE-A944-4AB9-A8D7-64F781AC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40F627-DEB9-4EFE-8BC4-2FC4CEEE6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B7775B-E6CA-400A-97A1-8AC9D38B2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C3EB02-5E03-4A2E-8547-776F7E6F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B17A1C-603E-41A0-AA27-31D07F64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C8BCF9-C840-4292-92BF-536E7494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1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D421A6-9DDC-45E7-9CF6-5DCC442F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6B4BB6-B729-4121-9CA8-D6DD0758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FEEFF9-EA6E-4B9F-A9C2-BBDEF7C2A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7A1C-51FA-4DF8-A744-ED0DC7B349D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5C67B2-8443-43CE-A572-216398634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89C6E6-48A4-4A33-9B19-81D55C990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F51B8-C3C6-4316-8501-9FB5AD0A67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lantreduduc.fr/patreo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lantreduduc.fr/patreo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0F981-725E-449D-91A0-06E4C94B1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97909"/>
          </a:xfrm>
        </p:spPr>
        <p:txBody>
          <a:bodyPr>
            <a:normAutofit/>
          </a:bodyPr>
          <a:lstStyle/>
          <a:p>
            <a:r>
              <a:rPr lang="en-US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D</a:t>
            </a:r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U</a:t>
            </a:r>
            <a:r>
              <a:rPr lang="en-US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C </a:t>
            </a:r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2</a:t>
            </a:r>
            <a:r>
              <a:rPr lang="en-US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0</a:t>
            </a:r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2</a:t>
            </a:r>
            <a:r>
              <a:rPr lang="en-US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PS" panose="020B0904030504030204" pitchFamily="34" charset="0"/>
              </a:rPr>
              <a:t>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438647-AF6A-4A3C-8119-E9D148CB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25385"/>
          </a:xfrm>
        </p:spPr>
        <p:txBody>
          <a:bodyPr>
            <a:normAutofit/>
          </a:bodyPr>
          <a:lstStyle/>
          <a:p>
            <a:r>
              <a:rPr lang="en-US" sz="4000" i="1" dirty="0"/>
              <a:t>Leader supreme de la </a:t>
            </a:r>
            <a:r>
              <a:rPr lang="en-US" sz="4000" b="1" i="1" dirty="0">
                <a:solidFill>
                  <a:srgbClr val="C00000"/>
                </a:solidFill>
              </a:rPr>
              <a:t>Duc Army</a:t>
            </a:r>
          </a:p>
          <a:p>
            <a:r>
              <a:rPr lang="en-US" sz="3200" i="1" dirty="0"/>
              <a:t>Les </a:t>
            </a:r>
            <a:r>
              <a:rPr lang="en-US" sz="3200" i="1" dirty="0" err="1"/>
              <a:t>campagnes</a:t>
            </a:r>
            <a:endParaRPr lang="en-US" sz="3200" i="1" dirty="0"/>
          </a:p>
          <a:p>
            <a:r>
              <a:rPr lang="en-US" sz="3200" i="1" dirty="0"/>
              <a:t>Les </a:t>
            </a:r>
            <a:r>
              <a:rPr lang="en-US" sz="3200" i="1" dirty="0" err="1"/>
              <a:t>croisades</a:t>
            </a:r>
            <a:endParaRPr lang="en-US" sz="3200" i="1" dirty="0"/>
          </a:p>
          <a:p>
            <a:r>
              <a:rPr lang="en-US" sz="3200" i="1" dirty="0"/>
              <a:t>Le </a:t>
            </a:r>
            <a:r>
              <a:rPr lang="en-US" sz="3200" i="1" dirty="0" err="1"/>
              <a:t>Trèle</a:t>
            </a:r>
            <a:r>
              <a:rPr lang="en-US" sz="3200" i="1" dirty="0"/>
              <a:t> </a:t>
            </a:r>
            <a:r>
              <a:rPr lang="en-US" sz="3200" i="1" dirty="0" err="1"/>
              <a:t>Reuhnnïng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03181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17A009-9EDE-4482-93B9-77353735F711}"/>
              </a:ext>
            </a:extLst>
          </p:cNvPr>
          <p:cNvSpPr txBox="1"/>
          <p:nvPr/>
        </p:nvSpPr>
        <p:spPr>
          <a:xfrm>
            <a:off x="11098492" y="1338773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D4217D-C7B9-496D-8904-7C8692C9F870}"/>
              </a:ext>
            </a:extLst>
          </p:cNvPr>
          <p:cNvSpPr txBox="1"/>
          <p:nvPr/>
        </p:nvSpPr>
        <p:spPr>
          <a:xfrm>
            <a:off x="287663" y="1182448"/>
            <a:ext cx="8295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C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O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U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S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DBFA26E-985C-4FA3-8B3C-F86C31D68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01" y="658794"/>
            <a:ext cx="8354997" cy="5540412"/>
          </a:xfrm>
        </p:spPr>
      </p:pic>
    </p:spTree>
    <p:extLst>
      <p:ext uri="{BB962C8B-B14F-4D97-AF65-F5344CB8AC3E}">
        <p14:creationId xmlns:p14="http://schemas.microsoft.com/office/powerpoint/2010/main" val="155100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70DC0E-A767-4B94-94B9-12AD9618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Objectif n°3</a:t>
            </a:r>
            <a:endParaRPr lang="en-US" b="1" i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0568134-323B-40AA-95E3-573478B6E180}"/>
              </a:ext>
            </a:extLst>
          </p:cNvPr>
          <p:cNvCxnSpPr/>
          <p:nvPr/>
        </p:nvCxnSpPr>
        <p:spPr>
          <a:xfrm>
            <a:off x="0" y="139516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FBB591E-9BB9-47CE-BDC7-2E1120447AC0}"/>
              </a:ext>
            </a:extLst>
          </p:cNvPr>
          <p:cNvSpPr txBox="1">
            <a:spLocks/>
          </p:cNvSpPr>
          <p:nvPr/>
        </p:nvSpPr>
        <p:spPr>
          <a:xfrm>
            <a:off x="1055802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/>
              <a:t>Descendre</a:t>
            </a:r>
            <a:r>
              <a:rPr lang="en-US" u="sng" dirty="0"/>
              <a:t> </a:t>
            </a:r>
            <a:r>
              <a:rPr lang="en-US" u="sng" dirty="0" err="1"/>
              <a:t>comme</a:t>
            </a:r>
            <a:r>
              <a:rPr lang="en-US" u="sng" dirty="0"/>
              <a:t> un </a:t>
            </a:r>
            <a:r>
              <a:rPr lang="en-US" u="sng" dirty="0" err="1"/>
              <a:t>porc</a:t>
            </a:r>
            <a:r>
              <a:rPr lang="en-US" u="sng" dirty="0"/>
              <a:t> 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r>
              <a:rPr lang="en-US" dirty="0"/>
              <a:t>Post </a:t>
            </a:r>
            <a:r>
              <a:rPr lang="en-US" dirty="0" err="1"/>
              <a:t>Pastourelle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Sortie longue avec </a:t>
            </a:r>
            <a:r>
              <a:rPr lang="en-US" dirty="0" err="1"/>
              <a:t>descentes</a:t>
            </a:r>
            <a:r>
              <a:rPr lang="en-US" dirty="0"/>
              <a:t> de 1000 D-</a:t>
            </a:r>
          </a:p>
          <a:p>
            <a:pPr lvl="2"/>
            <a:r>
              <a:rPr lang="en-US" dirty="0" err="1"/>
              <a:t>Navettes</a:t>
            </a:r>
            <a:r>
              <a:rPr lang="en-US" dirty="0"/>
              <a:t> 1-2-3-4 x 1000D-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Flèche : virage 8">
            <a:extLst>
              <a:ext uri="{FF2B5EF4-FFF2-40B4-BE49-F238E27FC236}">
                <a16:creationId xmlns:a16="http://schemas.microsoft.com/office/drawing/2014/main" id="{265BDB20-55D2-4988-94E7-C4336ADD9E24}"/>
              </a:ext>
            </a:extLst>
          </p:cNvPr>
          <p:cNvSpPr/>
          <p:nvPr/>
        </p:nvSpPr>
        <p:spPr>
          <a:xfrm rot="5400000">
            <a:off x="3966327" y="3132057"/>
            <a:ext cx="476055" cy="414779"/>
          </a:xfrm>
          <a:prstGeom prst="ben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0FB5F17-6806-4A7A-96EA-56615A773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47" y="174396"/>
            <a:ext cx="4881906" cy="6509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25D434B-FFE3-4C43-86A4-83240EDFAA9E}"/>
              </a:ext>
            </a:extLst>
          </p:cNvPr>
          <p:cNvSpPr txBox="1"/>
          <p:nvPr/>
        </p:nvSpPr>
        <p:spPr>
          <a:xfrm>
            <a:off x="11258747" y="1338773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BCD522-66D3-47C3-9AC2-6BCED5FDABC6}"/>
              </a:ext>
            </a:extLst>
          </p:cNvPr>
          <p:cNvSpPr txBox="1"/>
          <p:nvPr/>
        </p:nvSpPr>
        <p:spPr>
          <a:xfrm>
            <a:off x="103694" y="584720"/>
            <a:ext cx="8295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M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U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S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C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U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E21BD-1F3A-4567-9CB9-BBB71C82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Road to UTMB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74A6C5-6144-445B-AB2C-73767963D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Pastourelle</a:t>
            </a:r>
            <a:r>
              <a:rPr lang="en-US" dirty="0"/>
              <a:t> + </a:t>
            </a:r>
            <a:r>
              <a:rPr lang="en-US" dirty="0" err="1"/>
              <a:t>Lavaredo</a:t>
            </a:r>
            <a:r>
              <a:rPr lang="en-US" dirty="0"/>
              <a:t> = Montée progressive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Récupération</a:t>
            </a:r>
            <a:r>
              <a:rPr lang="en-US" dirty="0"/>
              <a:t> + 6000D </a:t>
            </a:r>
            <a:r>
              <a:rPr lang="en-US" i="1" dirty="0"/>
              <a:t>(bloc à S-5 </a:t>
            </a:r>
            <a:r>
              <a:rPr lang="en-US" i="1" dirty="0" err="1"/>
              <a:t>cf</a:t>
            </a:r>
            <a:r>
              <a:rPr lang="en-US" i="1" dirty="0"/>
              <a:t> 2021) </a:t>
            </a:r>
            <a:r>
              <a:rPr lang="en-US" dirty="0"/>
              <a:t>+ bloc à S-3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ACCLIMATATION A LA CHALEUR </a:t>
            </a:r>
            <a:r>
              <a:rPr lang="en-US" sz="2400" i="1" dirty="0"/>
              <a:t>(</a:t>
            </a:r>
            <a:r>
              <a:rPr lang="en-US" sz="2400" b="1" i="1" dirty="0" err="1"/>
              <a:t>Karoly</a:t>
            </a:r>
            <a:r>
              <a:rPr lang="en-US" sz="2400" b="1" i="1" dirty="0"/>
              <a:t> Spy </a:t>
            </a:r>
            <a:r>
              <a:rPr lang="en-US" sz="2400" i="1" dirty="0" err="1"/>
              <a:t>ou</a:t>
            </a:r>
            <a:r>
              <a:rPr lang="en-US" sz="2400" i="1" dirty="0"/>
              <a:t> </a:t>
            </a:r>
            <a:r>
              <a:rPr lang="en-US" sz="2400" b="1" i="1" dirty="0" err="1"/>
              <a:t>Anaël</a:t>
            </a:r>
            <a:r>
              <a:rPr lang="en-US" sz="2400" b="1" i="1" dirty="0"/>
              <a:t> </a:t>
            </a:r>
            <a:r>
              <a:rPr lang="en-US" sz="2400" b="1" i="1" dirty="0" err="1"/>
              <a:t>Aubry</a:t>
            </a:r>
            <a:r>
              <a:rPr lang="en-US" sz="2400" i="1" dirty="0"/>
              <a:t>)</a:t>
            </a:r>
            <a:endParaRPr lang="en-US" i="1" dirty="0"/>
          </a:p>
          <a:p>
            <a:pPr lvl="1"/>
            <a:r>
              <a:rPr lang="en-US" dirty="0" err="1"/>
              <a:t>Rester</a:t>
            </a:r>
            <a:r>
              <a:rPr lang="en-US" dirty="0"/>
              <a:t> chez </a:t>
            </a:r>
            <a:r>
              <a:rPr lang="en-US" dirty="0" err="1"/>
              <a:t>moi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Casquette</a:t>
            </a:r>
            <a:r>
              <a:rPr lang="en-US" dirty="0"/>
              <a:t> </a:t>
            </a:r>
            <a:r>
              <a:rPr lang="en-US" dirty="0" err="1"/>
              <a:t>Verte</a:t>
            </a:r>
            <a:endParaRPr lang="en-US" dirty="0"/>
          </a:p>
          <a:p>
            <a:pPr lvl="1"/>
            <a:r>
              <a:rPr lang="en-US" dirty="0"/>
              <a:t>Privation pour </a:t>
            </a:r>
            <a:r>
              <a:rPr lang="en-US" dirty="0" err="1"/>
              <a:t>mieux</a:t>
            </a:r>
            <a:r>
              <a:rPr lang="en-US" dirty="0"/>
              <a:t> </a:t>
            </a:r>
            <a:r>
              <a:rPr lang="en-US" dirty="0" err="1"/>
              <a:t>retourner</a:t>
            </a:r>
            <a:r>
              <a:rPr lang="en-US" dirty="0"/>
              <a:t> à Tignes</a:t>
            </a:r>
          </a:p>
          <a:p>
            <a:pPr lvl="1"/>
            <a:r>
              <a:rPr lang="en-US" dirty="0"/>
              <a:t>Chaleur = </a:t>
            </a:r>
            <a:r>
              <a:rPr lang="en-US" dirty="0" err="1"/>
              <a:t>mêmes</a:t>
            </a:r>
            <a:r>
              <a:rPr lang="en-US" dirty="0"/>
              <a:t> </a:t>
            </a:r>
            <a:r>
              <a:rPr lang="en-US" dirty="0" err="1"/>
              <a:t>bénéfices</a:t>
            </a:r>
            <a:r>
              <a:rPr lang="en-US" dirty="0"/>
              <a:t> que altitude </a:t>
            </a:r>
            <a:r>
              <a:rPr lang="en-US" dirty="0" err="1"/>
              <a:t>selon</a:t>
            </a:r>
            <a:r>
              <a:rPr lang="en-US" dirty="0"/>
              <a:t> les </a:t>
            </a:r>
            <a:r>
              <a:rPr lang="en-US" dirty="0" err="1"/>
              <a:t>z’étuuuuuud</a:t>
            </a:r>
            <a:r>
              <a:rPr lang="en-US" dirty="0"/>
              <a:t>’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Attention au </a:t>
            </a:r>
            <a:r>
              <a:rPr lang="en-US" dirty="0" err="1">
                <a:solidFill>
                  <a:srgbClr val="C00000"/>
                </a:solidFill>
              </a:rPr>
              <a:t>sommeil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plaine</a:t>
            </a:r>
            <a:r>
              <a:rPr lang="en-US" dirty="0">
                <a:solidFill>
                  <a:srgbClr val="C00000"/>
                </a:solidFill>
              </a:rPr>
              <a:t> … </a:t>
            </a:r>
            <a:r>
              <a:rPr lang="en-US" sz="2000" i="1" dirty="0"/>
              <a:t>(</a:t>
            </a:r>
            <a:r>
              <a:rPr lang="en-US" sz="2000" i="1" dirty="0" err="1"/>
              <a:t>Revard</a:t>
            </a:r>
            <a:r>
              <a:rPr lang="en-US" sz="2000" i="1" dirty="0"/>
              <a:t> </a:t>
            </a:r>
            <a:r>
              <a:rPr lang="en-US" sz="2000" i="1" dirty="0" err="1"/>
              <a:t>certains</a:t>
            </a:r>
            <a:r>
              <a:rPr lang="en-US" sz="2000" i="1" dirty="0"/>
              <a:t> </a:t>
            </a:r>
            <a:r>
              <a:rPr lang="en-US" sz="2000" i="1" dirty="0" err="1"/>
              <a:t>soirs</a:t>
            </a:r>
            <a:r>
              <a:rPr lang="en-US" sz="2000" i="1" dirty="0"/>
              <a:t> ?)</a:t>
            </a:r>
          </a:p>
          <a:p>
            <a:endParaRPr lang="en-US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16884EF-8CF9-46D7-95B9-485153DCA849}"/>
              </a:ext>
            </a:extLst>
          </p:cNvPr>
          <p:cNvCxnSpPr/>
          <p:nvPr/>
        </p:nvCxnSpPr>
        <p:spPr>
          <a:xfrm>
            <a:off x="0" y="139516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21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93AF0D3-740B-4859-9C06-E4E0F962FBC7}"/>
              </a:ext>
            </a:extLst>
          </p:cNvPr>
          <p:cNvSpPr txBox="1"/>
          <p:nvPr/>
        </p:nvSpPr>
        <p:spPr>
          <a:xfrm>
            <a:off x="11089064" y="1228396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D98FDE-F872-44AA-99F9-74708B6FED5D}"/>
              </a:ext>
            </a:extLst>
          </p:cNvPr>
          <p:cNvSpPr txBox="1"/>
          <p:nvPr/>
        </p:nvSpPr>
        <p:spPr>
          <a:xfrm>
            <a:off x="197962" y="1843948"/>
            <a:ext cx="8295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D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U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C</a:t>
            </a:r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B510D3F-E3EC-4B2C-AE8B-13F6FA5F9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17" y="378253"/>
            <a:ext cx="9483365" cy="63222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38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C2DA19-F541-4D2F-9FD4-557AA42515F3}"/>
              </a:ext>
            </a:extLst>
          </p:cNvPr>
          <p:cNvSpPr txBox="1"/>
          <p:nvPr/>
        </p:nvSpPr>
        <p:spPr>
          <a:xfrm>
            <a:off x="245097" y="1228397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V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U</a:t>
            </a:r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L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C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N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736A1C-BB89-46E0-BEB1-9CCD4D9C1725}"/>
              </a:ext>
            </a:extLst>
          </p:cNvPr>
          <p:cNvSpPr txBox="1"/>
          <p:nvPr/>
        </p:nvSpPr>
        <p:spPr>
          <a:xfrm>
            <a:off x="11258747" y="1338773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3A2570F-AA42-451A-8CBF-3FA02C7EB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37" y="283659"/>
            <a:ext cx="9438325" cy="6290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850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94A4C-6AB7-4253-B725-A4ADF0CF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Point UTMB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448A34-1C25-42A9-9D12-472067CD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b="1" dirty="0"/>
              <a:t>10 </a:t>
            </a:r>
            <a:r>
              <a:rPr lang="en-US" b="1" dirty="0" err="1"/>
              <a:t>novembre</a:t>
            </a:r>
            <a:r>
              <a:rPr lang="en-US" b="1" dirty="0"/>
              <a:t> 2023</a:t>
            </a:r>
            <a:r>
              <a:rPr lang="en-US" dirty="0"/>
              <a:t>       </a:t>
            </a:r>
            <a:r>
              <a:rPr lang="en-US" dirty="0" err="1"/>
              <a:t>présentation</a:t>
            </a:r>
            <a:r>
              <a:rPr lang="en-US" dirty="0"/>
              <a:t> </a:t>
            </a:r>
            <a:r>
              <a:rPr lang="en-US" dirty="0" err="1"/>
              <a:t>saison</a:t>
            </a:r>
            <a:r>
              <a:rPr lang="en-US" dirty="0"/>
              <a:t> 2024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A </a:t>
            </a:r>
            <a:r>
              <a:rPr lang="en-US" dirty="0" err="1"/>
              <a:t>retrouver</a:t>
            </a:r>
            <a:r>
              <a:rPr lang="en-US" dirty="0"/>
              <a:t> sur </a:t>
            </a:r>
            <a:r>
              <a:rPr lang="en-US" dirty="0">
                <a:hlinkClick r:id="rId2"/>
              </a:rPr>
              <a:t>https://lantreduduc.fr/patreon</a:t>
            </a:r>
            <a:r>
              <a:rPr lang="en-US" dirty="0"/>
              <a:t> </a:t>
            </a: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algn="ctr"/>
            <a:r>
              <a:rPr lang="en-US" dirty="0"/>
              <a:t>Section </a:t>
            </a:r>
            <a:r>
              <a:rPr lang="en-US" i="1" dirty="0"/>
              <a:t>“Divers”       “2023”      “Saison 2024 Duc”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A06BD2-6B25-4AC2-B1FA-B7D1A30F12BF}"/>
              </a:ext>
            </a:extLst>
          </p:cNvPr>
          <p:cNvCxnSpPr/>
          <p:nvPr/>
        </p:nvCxnSpPr>
        <p:spPr>
          <a:xfrm>
            <a:off x="0" y="139516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4431648C-906F-436D-9D40-06508DF9D0DA}"/>
              </a:ext>
            </a:extLst>
          </p:cNvPr>
          <p:cNvSpPr/>
          <p:nvPr/>
        </p:nvSpPr>
        <p:spPr>
          <a:xfrm>
            <a:off x="5618375" y="2532193"/>
            <a:ext cx="301658" cy="1508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80CCAD9-EABF-4265-9EF3-25570A26A5B6}"/>
              </a:ext>
            </a:extLst>
          </p:cNvPr>
          <p:cNvSpPr/>
          <p:nvPr/>
        </p:nvSpPr>
        <p:spPr>
          <a:xfrm>
            <a:off x="6675749" y="4522819"/>
            <a:ext cx="301658" cy="1508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7EE9525F-124B-4777-A5D5-822ABA03E069}"/>
              </a:ext>
            </a:extLst>
          </p:cNvPr>
          <p:cNvSpPr/>
          <p:nvPr/>
        </p:nvSpPr>
        <p:spPr>
          <a:xfrm>
            <a:off x="5140752" y="4522820"/>
            <a:ext cx="301658" cy="1508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7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BC275C5-CA27-4BF0-BBEE-7A1D7FFA4D9C}"/>
              </a:ext>
            </a:extLst>
          </p:cNvPr>
          <p:cNvSpPr txBox="1"/>
          <p:nvPr/>
        </p:nvSpPr>
        <p:spPr>
          <a:xfrm>
            <a:off x="103695" y="584720"/>
            <a:ext cx="8295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C</a:t>
            </a:r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O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T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R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L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AF2BF3-0ADF-44FA-8EA0-4990ED04532F}"/>
              </a:ext>
            </a:extLst>
          </p:cNvPr>
          <p:cNvSpPr txBox="1"/>
          <p:nvPr/>
        </p:nvSpPr>
        <p:spPr>
          <a:xfrm>
            <a:off x="11258747" y="1338773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565E198-F058-4FB4-9D49-E073798D0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81" y="1260834"/>
            <a:ext cx="6504498" cy="43363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C1C9DC-5AD2-4A97-91CB-7240AF8E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5166" y="1260833"/>
            <a:ext cx="6504499" cy="4336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590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140D5C-33CA-4438-BEC3-BE330AC7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Objectif n°1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56392F-D19C-4193-B238-7C4819BA3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err="1"/>
              <a:t>Courir</a:t>
            </a:r>
            <a:r>
              <a:rPr lang="en-US" u="sng" dirty="0"/>
              <a:t> plus :</a:t>
            </a:r>
            <a:endParaRPr lang="en-US" dirty="0"/>
          </a:p>
          <a:p>
            <a:r>
              <a:rPr lang="en-US" dirty="0"/>
              <a:t>1er </a:t>
            </a:r>
            <a:r>
              <a:rPr lang="en-US" dirty="0" err="1"/>
              <a:t>Novembre</a:t>
            </a:r>
            <a:r>
              <a:rPr lang="en-US" dirty="0"/>
              <a:t> 2022 au 8 </a:t>
            </a:r>
            <a:r>
              <a:rPr lang="en-US" dirty="0" err="1"/>
              <a:t>mai</a:t>
            </a:r>
            <a:r>
              <a:rPr lang="en-US" dirty="0"/>
              <a:t> 2023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1er </a:t>
            </a:r>
            <a:r>
              <a:rPr lang="en-US" dirty="0" err="1"/>
              <a:t>Novembre</a:t>
            </a:r>
            <a:r>
              <a:rPr lang="en-US" dirty="0"/>
              <a:t> 2023 au 8 </a:t>
            </a:r>
            <a:r>
              <a:rPr lang="en-US" dirty="0" err="1"/>
              <a:t>mai</a:t>
            </a:r>
            <a:r>
              <a:rPr lang="en-US" dirty="0"/>
              <a:t> 2024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9160300-973C-4081-B288-B1A1FDAE6321}"/>
              </a:ext>
            </a:extLst>
          </p:cNvPr>
          <p:cNvCxnSpPr/>
          <p:nvPr/>
        </p:nvCxnSpPr>
        <p:spPr>
          <a:xfrm>
            <a:off x="0" y="139516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9943DD3-03E0-4C31-8DEE-C58CA729369A}"/>
              </a:ext>
            </a:extLst>
          </p:cNvPr>
          <p:cNvGrpSpPr/>
          <p:nvPr/>
        </p:nvGrpSpPr>
        <p:grpSpPr>
          <a:xfrm>
            <a:off x="5744066" y="2957596"/>
            <a:ext cx="1621410" cy="586819"/>
            <a:chOff x="1899501" y="3429000"/>
            <a:chExt cx="1621410" cy="58681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E2999DB-6129-48A2-93F4-606C03EBF6F5}"/>
                </a:ext>
              </a:extLst>
            </p:cNvPr>
            <p:cNvSpPr/>
            <p:nvPr/>
          </p:nvSpPr>
          <p:spPr>
            <a:xfrm>
              <a:off x="1998482" y="3429000"/>
              <a:ext cx="1423448" cy="58681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CA4D844-A8B7-4DC8-B78F-388AE033B0A0}"/>
                </a:ext>
              </a:extLst>
            </p:cNvPr>
            <p:cNvSpPr txBox="1"/>
            <p:nvPr/>
          </p:nvSpPr>
          <p:spPr>
            <a:xfrm>
              <a:off x="1899501" y="3491576"/>
              <a:ext cx="1621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225h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5D9980-B454-47F3-A97C-E08B17DF4B43}"/>
              </a:ext>
            </a:extLst>
          </p:cNvPr>
          <p:cNvGrpSpPr/>
          <p:nvPr/>
        </p:nvGrpSpPr>
        <p:grpSpPr>
          <a:xfrm>
            <a:off x="3870488" y="2957596"/>
            <a:ext cx="1621410" cy="586819"/>
            <a:chOff x="1899501" y="3429000"/>
            <a:chExt cx="1621410" cy="586819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3750DD6-9E69-420C-9922-037DC9F45FDF}"/>
                </a:ext>
              </a:extLst>
            </p:cNvPr>
            <p:cNvSpPr/>
            <p:nvPr/>
          </p:nvSpPr>
          <p:spPr>
            <a:xfrm>
              <a:off x="1998482" y="3429000"/>
              <a:ext cx="1423448" cy="58681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DE78507-095F-4832-8B9E-F54C9D113F0C}"/>
                </a:ext>
              </a:extLst>
            </p:cNvPr>
            <p:cNvSpPr txBox="1"/>
            <p:nvPr/>
          </p:nvSpPr>
          <p:spPr>
            <a:xfrm>
              <a:off x="1899501" y="3491576"/>
              <a:ext cx="1621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69000 D+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69B829F-E33B-4A6B-9EB8-691A4ABAE52A}"/>
              </a:ext>
            </a:extLst>
          </p:cNvPr>
          <p:cNvGrpSpPr/>
          <p:nvPr/>
        </p:nvGrpSpPr>
        <p:grpSpPr>
          <a:xfrm>
            <a:off x="1996910" y="2957596"/>
            <a:ext cx="1621410" cy="586819"/>
            <a:chOff x="1899501" y="3429000"/>
            <a:chExt cx="1621410" cy="58681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2D9A8C-4517-47F7-859B-4930D0FBC9B2}"/>
                </a:ext>
              </a:extLst>
            </p:cNvPr>
            <p:cNvSpPr/>
            <p:nvPr/>
          </p:nvSpPr>
          <p:spPr>
            <a:xfrm>
              <a:off x="1998482" y="3429000"/>
              <a:ext cx="1423448" cy="58681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A4507DB-4E07-4F00-83A6-4E8818FABE42}"/>
                </a:ext>
              </a:extLst>
            </p:cNvPr>
            <p:cNvSpPr txBox="1"/>
            <p:nvPr/>
          </p:nvSpPr>
          <p:spPr>
            <a:xfrm>
              <a:off x="1899501" y="3491576"/>
              <a:ext cx="1621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2170km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33D0C22-4833-4BE5-A834-2D0F3799796A}"/>
              </a:ext>
            </a:extLst>
          </p:cNvPr>
          <p:cNvGrpSpPr/>
          <p:nvPr/>
        </p:nvGrpSpPr>
        <p:grpSpPr>
          <a:xfrm>
            <a:off x="5744066" y="5325782"/>
            <a:ext cx="1621410" cy="586819"/>
            <a:chOff x="1899501" y="3429000"/>
            <a:chExt cx="1621410" cy="58681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465E0C6-A0D5-4687-87E8-81E500D16FA2}"/>
                </a:ext>
              </a:extLst>
            </p:cNvPr>
            <p:cNvSpPr/>
            <p:nvPr/>
          </p:nvSpPr>
          <p:spPr>
            <a:xfrm>
              <a:off x="1998482" y="3429000"/>
              <a:ext cx="1423448" cy="58681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D9A7E94-3878-4A0C-9E84-04A7536EE10F}"/>
                </a:ext>
              </a:extLst>
            </p:cNvPr>
            <p:cNvSpPr txBox="1"/>
            <p:nvPr/>
          </p:nvSpPr>
          <p:spPr>
            <a:xfrm>
              <a:off x="1899501" y="3491576"/>
              <a:ext cx="1621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240h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E6001BC-FDC9-4E33-B5DA-310E247DDBC7}"/>
              </a:ext>
            </a:extLst>
          </p:cNvPr>
          <p:cNvGrpSpPr/>
          <p:nvPr/>
        </p:nvGrpSpPr>
        <p:grpSpPr>
          <a:xfrm>
            <a:off x="3870488" y="5325782"/>
            <a:ext cx="1621410" cy="586819"/>
            <a:chOff x="1899501" y="3429000"/>
            <a:chExt cx="1621410" cy="58681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8F14C8A-583E-4F50-8559-B6AD84044ABB}"/>
                </a:ext>
              </a:extLst>
            </p:cNvPr>
            <p:cNvSpPr/>
            <p:nvPr/>
          </p:nvSpPr>
          <p:spPr>
            <a:xfrm>
              <a:off x="1998482" y="3429000"/>
              <a:ext cx="1423448" cy="58681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349DE4B-1C4F-4FB4-9434-08F1F6A747C9}"/>
                </a:ext>
              </a:extLst>
            </p:cNvPr>
            <p:cNvSpPr txBox="1"/>
            <p:nvPr/>
          </p:nvSpPr>
          <p:spPr>
            <a:xfrm>
              <a:off x="1899501" y="3491576"/>
              <a:ext cx="1621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77480 D+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87DB26F-8110-40F1-A736-727A88EA1688}"/>
              </a:ext>
            </a:extLst>
          </p:cNvPr>
          <p:cNvGrpSpPr/>
          <p:nvPr/>
        </p:nvGrpSpPr>
        <p:grpSpPr>
          <a:xfrm>
            <a:off x="1996910" y="5325782"/>
            <a:ext cx="1621410" cy="586819"/>
            <a:chOff x="1899501" y="3429000"/>
            <a:chExt cx="1621410" cy="58681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3E53B28-3922-4A07-9FE3-76F0762B7142}"/>
                </a:ext>
              </a:extLst>
            </p:cNvPr>
            <p:cNvSpPr/>
            <p:nvPr/>
          </p:nvSpPr>
          <p:spPr>
            <a:xfrm>
              <a:off x="1998482" y="3429000"/>
              <a:ext cx="1423448" cy="58681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FAAF64B-66A6-4E11-8247-1967A2B38463}"/>
                </a:ext>
              </a:extLst>
            </p:cNvPr>
            <p:cNvSpPr txBox="1"/>
            <p:nvPr/>
          </p:nvSpPr>
          <p:spPr>
            <a:xfrm>
              <a:off x="1899501" y="3491576"/>
              <a:ext cx="1621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2493km</a:t>
              </a:r>
            </a:p>
          </p:txBody>
        </p:sp>
      </p:grp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CC66A382-8310-4B0A-88CE-DF9546C99FD9}"/>
              </a:ext>
            </a:extLst>
          </p:cNvPr>
          <p:cNvSpPr/>
          <p:nvPr/>
        </p:nvSpPr>
        <p:spPr>
          <a:xfrm rot="5400000">
            <a:off x="1854714" y="4093352"/>
            <a:ext cx="972000" cy="144000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899A718B-0184-40A6-8602-DA06D5EC710E}"/>
              </a:ext>
            </a:extLst>
          </p:cNvPr>
          <p:cNvSpPr/>
          <p:nvPr/>
        </p:nvSpPr>
        <p:spPr>
          <a:xfrm rot="5400000">
            <a:off x="5528572" y="4093352"/>
            <a:ext cx="972000" cy="144000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2F473AD2-316E-40D1-9A82-8034FB350006}"/>
              </a:ext>
            </a:extLst>
          </p:cNvPr>
          <p:cNvSpPr/>
          <p:nvPr/>
        </p:nvSpPr>
        <p:spPr>
          <a:xfrm rot="5400000">
            <a:off x="3691643" y="4109233"/>
            <a:ext cx="972000" cy="144000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93F418C-5D2D-42EB-B065-163CC5DF22FE}"/>
              </a:ext>
            </a:extLst>
          </p:cNvPr>
          <p:cNvSpPr txBox="1"/>
          <p:nvPr/>
        </p:nvSpPr>
        <p:spPr>
          <a:xfrm>
            <a:off x="2388771" y="3805178"/>
            <a:ext cx="87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+15%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1C28D7-1169-497D-B54E-C3C56B723299}"/>
              </a:ext>
            </a:extLst>
          </p:cNvPr>
          <p:cNvSpPr txBox="1"/>
          <p:nvPr/>
        </p:nvSpPr>
        <p:spPr>
          <a:xfrm>
            <a:off x="4249643" y="3805178"/>
            <a:ext cx="87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+13%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51A9FC0-01D5-4DFC-9458-EED6A14E0BF6}"/>
              </a:ext>
            </a:extLst>
          </p:cNvPr>
          <p:cNvSpPr txBox="1"/>
          <p:nvPr/>
        </p:nvSpPr>
        <p:spPr>
          <a:xfrm>
            <a:off x="6119567" y="3805178"/>
            <a:ext cx="87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+7%</a:t>
            </a:r>
          </a:p>
        </p:txBody>
      </p:sp>
    </p:spTree>
    <p:extLst>
      <p:ext uri="{BB962C8B-B14F-4D97-AF65-F5344CB8AC3E}">
        <p14:creationId xmlns:p14="http://schemas.microsoft.com/office/powerpoint/2010/main" val="174619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482245B-4045-458A-AE09-BF55CBD2B66A}"/>
              </a:ext>
            </a:extLst>
          </p:cNvPr>
          <p:cNvSpPr txBox="1"/>
          <p:nvPr/>
        </p:nvSpPr>
        <p:spPr>
          <a:xfrm>
            <a:off x="11258747" y="1338773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94D706-BA18-4377-9B44-E9CD2B3046AF}"/>
              </a:ext>
            </a:extLst>
          </p:cNvPr>
          <p:cNvSpPr txBox="1"/>
          <p:nvPr/>
        </p:nvSpPr>
        <p:spPr>
          <a:xfrm>
            <a:off x="103694" y="584720"/>
            <a:ext cx="8295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C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R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O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S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S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D35F9D88-6673-4944-96DF-C9B40B100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1" y="128320"/>
            <a:ext cx="9904457" cy="6601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554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37DB3-8E41-4AAC-8E88-875875B9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Objectif n°2</a:t>
            </a:r>
            <a:r>
              <a:rPr lang="en-US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1F5CEB-8D60-4C07-BEA6-1BE366C02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err="1"/>
              <a:t>Progresser</a:t>
            </a:r>
            <a:r>
              <a:rPr lang="en-US" u="sng" dirty="0"/>
              <a:t> </a:t>
            </a:r>
            <a:r>
              <a:rPr lang="en-US" u="sng" dirty="0" err="1"/>
              <a:t>physiologiquement</a:t>
            </a:r>
            <a:r>
              <a:rPr lang="en-US" u="sng" dirty="0"/>
              <a:t> :</a:t>
            </a:r>
          </a:p>
          <a:p>
            <a:pPr marL="0" indent="0">
              <a:buNone/>
            </a:pPr>
            <a:endParaRPr lang="en-US" u="sng" dirty="0"/>
          </a:p>
          <a:p>
            <a:pPr lvl="1"/>
            <a:r>
              <a:rPr lang="en-US" dirty="0" err="1"/>
              <a:t>EcoTrail</a:t>
            </a:r>
            <a:r>
              <a:rPr lang="en-US" dirty="0"/>
              <a:t>        </a:t>
            </a:r>
            <a:r>
              <a:rPr lang="en-US" i="1" dirty="0"/>
              <a:t>Bonne performance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err="1"/>
              <a:t>Pastourelle</a:t>
            </a:r>
            <a:r>
              <a:rPr lang="en-US" dirty="0"/>
              <a:t>        </a:t>
            </a:r>
            <a:r>
              <a:rPr lang="en-US" i="1" dirty="0" err="1"/>
              <a:t>Prépa</a:t>
            </a:r>
            <a:r>
              <a:rPr lang="en-US" i="1" dirty="0"/>
              <a:t> sans </a:t>
            </a:r>
            <a:r>
              <a:rPr lang="en-US" i="1" dirty="0" err="1"/>
              <a:t>pépin</a:t>
            </a:r>
            <a:r>
              <a:rPr lang="en-US" i="1" dirty="0"/>
              <a:t>, </a:t>
            </a:r>
            <a:r>
              <a:rPr lang="en-US" i="1" dirty="0" err="1"/>
              <a:t>résultat</a:t>
            </a:r>
            <a:r>
              <a:rPr lang="en-US" i="1" dirty="0"/>
              <a:t> le 18 </a:t>
            </a:r>
            <a:r>
              <a:rPr lang="en-US" i="1" dirty="0" err="1"/>
              <a:t>mai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Phase </a:t>
            </a:r>
            <a:r>
              <a:rPr lang="en-US" i="1" dirty="0"/>
              <a:t>“</a:t>
            </a:r>
            <a:r>
              <a:rPr lang="en-US" i="1" dirty="0" err="1"/>
              <a:t>spé</a:t>
            </a:r>
            <a:r>
              <a:rPr lang="en-US" i="1" dirty="0"/>
              <a:t> Ultra” </a:t>
            </a:r>
            <a:r>
              <a:rPr lang="en-US" dirty="0"/>
              <a:t>qui ne </a:t>
            </a:r>
            <a:r>
              <a:rPr lang="en-US" dirty="0" err="1"/>
              <a:t>démarrera</a:t>
            </a:r>
            <a:r>
              <a:rPr lang="en-US" dirty="0"/>
              <a:t> </a:t>
            </a:r>
            <a:r>
              <a:rPr lang="en-US" dirty="0" err="1"/>
              <a:t>qu’après</a:t>
            </a:r>
            <a:r>
              <a:rPr lang="en-US" dirty="0"/>
              <a:t> le 20 </a:t>
            </a:r>
            <a:r>
              <a:rPr lang="en-US" dirty="0" err="1"/>
              <a:t>mai</a:t>
            </a:r>
            <a:r>
              <a:rPr lang="en-US" dirty="0"/>
              <a:t>       </a:t>
            </a:r>
            <a:r>
              <a:rPr lang="en-US" i="1" dirty="0" err="1"/>
              <a:t>Inédit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Lectures sur </a:t>
            </a:r>
            <a:r>
              <a:rPr lang="en-US" dirty="0">
                <a:hlinkClick r:id="rId2"/>
              </a:rPr>
              <a:t>https://lantreduduc.fr/patreon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6"/>
            <a:r>
              <a:rPr lang="en-US" i="1" dirty="0"/>
              <a:t>“</a:t>
            </a:r>
            <a:r>
              <a:rPr lang="en-US" i="1" dirty="0" err="1"/>
              <a:t>Préparation</a:t>
            </a:r>
            <a:r>
              <a:rPr lang="en-US" i="1" dirty="0"/>
              <a:t>” =&gt; 2024 =&gt; </a:t>
            </a:r>
            <a:r>
              <a:rPr lang="en-US" i="1" dirty="0" err="1"/>
              <a:t>EcoTrail</a:t>
            </a:r>
            <a:r>
              <a:rPr lang="en-US" i="1" dirty="0"/>
              <a:t> Paris</a:t>
            </a:r>
          </a:p>
          <a:p>
            <a:pPr lvl="6"/>
            <a:r>
              <a:rPr lang="en-US" i="1" dirty="0"/>
              <a:t>“Retours de courses” =&gt; 2024 =&gt; </a:t>
            </a:r>
            <a:r>
              <a:rPr lang="en-US" i="1" dirty="0" err="1"/>
              <a:t>EcoTrail</a:t>
            </a:r>
            <a:r>
              <a:rPr lang="en-US" i="1" dirty="0"/>
              <a:t> Paris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5505FA0-0980-47A3-AAEB-07EA34EE8C93}"/>
              </a:ext>
            </a:extLst>
          </p:cNvPr>
          <p:cNvCxnSpPr/>
          <p:nvPr/>
        </p:nvCxnSpPr>
        <p:spPr>
          <a:xfrm>
            <a:off x="0" y="139516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03F4BE5E-6021-455B-A046-DB7F8EB69E49}"/>
              </a:ext>
            </a:extLst>
          </p:cNvPr>
          <p:cNvSpPr/>
          <p:nvPr/>
        </p:nvSpPr>
        <p:spPr>
          <a:xfrm>
            <a:off x="3073141" y="3520909"/>
            <a:ext cx="301658" cy="1508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A8390DD7-7CDE-4F7A-A142-646F7EF28A3A}"/>
              </a:ext>
            </a:extLst>
          </p:cNvPr>
          <p:cNvSpPr/>
          <p:nvPr/>
        </p:nvSpPr>
        <p:spPr>
          <a:xfrm>
            <a:off x="8411852" y="4227537"/>
            <a:ext cx="301658" cy="1508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F8C76EB5-B2B4-4E98-9FA2-7F7052A0ECAB}"/>
              </a:ext>
            </a:extLst>
          </p:cNvPr>
          <p:cNvSpPr/>
          <p:nvPr/>
        </p:nvSpPr>
        <p:spPr>
          <a:xfrm>
            <a:off x="2680354" y="2811709"/>
            <a:ext cx="301658" cy="1508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virage 9">
            <a:extLst>
              <a:ext uri="{FF2B5EF4-FFF2-40B4-BE49-F238E27FC236}">
                <a16:creationId xmlns:a16="http://schemas.microsoft.com/office/drawing/2014/main" id="{8DB4A6B7-F515-40C5-8A05-F21EA0DF6483}"/>
              </a:ext>
            </a:extLst>
          </p:cNvPr>
          <p:cNvSpPr/>
          <p:nvPr/>
        </p:nvSpPr>
        <p:spPr>
          <a:xfrm rot="5400000">
            <a:off x="7190294" y="5017418"/>
            <a:ext cx="476055" cy="414779"/>
          </a:xfrm>
          <a:prstGeom prst="ben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0880735-A874-41D6-AB3F-CC194DB82198}"/>
              </a:ext>
            </a:extLst>
          </p:cNvPr>
          <p:cNvSpPr txBox="1"/>
          <p:nvPr/>
        </p:nvSpPr>
        <p:spPr>
          <a:xfrm>
            <a:off x="11258747" y="1338773"/>
            <a:ext cx="829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0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2</a:t>
            </a:r>
          </a:p>
          <a:p>
            <a:pPr algn="ctr"/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4</a:t>
            </a:r>
            <a:endParaRPr lang="en-US" b="1" dirty="0">
              <a:latin typeface="Algerian" panose="04020705040A02060702" pitchFamily="82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6AE2009-E3B3-439C-92E2-5A72DE289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01" y="147812"/>
            <a:ext cx="7032397" cy="6562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7A2702-76EC-41A6-966B-3D86FE9D77D0}"/>
              </a:ext>
            </a:extLst>
          </p:cNvPr>
          <p:cNvSpPr txBox="1"/>
          <p:nvPr/>
        </p:nvSpPr>
        <p:spPr>
          <a:xfrm>
            <a:off x="103695" y="584720"/>
            <a:ext cx="8295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E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C</a:t>
            </a:r>
            <a:endParaRPr lang="en-US" sz="4000" b="1" dirty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O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T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R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A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I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lgerian" panose="04020705040A02060702" pitchFamily="82" charset="0"/>
              </a:rPr>
              <a:t>L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9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1318F-CDDC-404E-8E5A-A274E8CB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Objectif n°3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59C1D0-B0E2-493B-8ABF-C82A2C7F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 err="1"/>
              <a:t>Descendre</a:t>
            </a:r>
            <a:r>
              <a:rPr lang="en-US" u="sng" dirty="0"/>
              <a:t> </a:t>
            </a:r>
            <a:r>
              <a:rPr lang="en-US" u="sng" dirty="0" err="1"/>
              <a:t>comme</a:t>
            </a:r>
            <a:r>
              <a:rPr lang="en-US" u="sng" dirty="0"/>
              <a:t> un </a:t>
            </a:r>
            <a:r>
              <a:rPr lang="en-US" u="sng" dirty="0" err="1"/>
              <a:t>porc</a:t>
            </a:r>
            <a:r>
              <a:rPr lang="en-US" u="sng" dirty="0"/>
              <a:t> 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2 </a:t>
            </a:r>
            <a:r>
              <a:rPr lang="en-US" dirty="0" err="1"/>
              <a:t>entraînements</a:t>
            </a:r>
            <a:r>
              <a:rPr lang="en-US" dirty="0"/>
              <a:t> </a:t>
            </a:r>
            <a:r>
              <a:rPr lang="en-US" dirty="0" err="1"/>
              <a:t>musculation</a:t>
            </a:r>
            <a:r>
              <a:rPr lang="en-US" dirty="0"/>
              <a:t> “</a:t>
            </a:r>
            <a:r>
              <a:rPr lang="en-US" dirty="0" err="1"/>
              <a:t>lourde</a:t>
            </a:r>
            <a:r>
              <a:rPr lang="en-US" dirty="0"/>
              <a:t>” avec Kettlebell / </a:t>
            </a:r>
            <a:r>
              <a:rPr lang="en-US" dirty="0" err="1"/>
              <a:t>semaine</a:t>
            </a:r>
            <a:endParaRPr lang="en-US" dirty="0"/>
          </a:p>
          <a:p>
            <a:pPr lvl="2"/>
            <a:r>
              <a:rPr lang="en-US" dirty="0"/>
              <a:t>1 </a:t>
            </a:r>
            <a:r>
              <a:rPr lang="en-US" dirty="0" err="1"/>
              <a:t>seul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gros</a:t>
            </a:r>
            <a:r>
              <a:rPr lang="en-US" dirty="0"/>
              <a:t> </a:t>
            </a:r>
            <a:r>
              <a:rPr lang="en-US" dirty="0" err="1"/>
              <a:t>boulot</a:t>
            </a:r>
            <a:r>
              <a:rPr lang="en-US" dirty="0"/>
              <a:t> speaker week-end avec </a:t>
            </a:r>
            <a:r>
              <a:rPr lang="en-US" dirty="0" err="1"/>
              <a:t>dette</a:t>
            </a:r>
            <a:r>
              <a:rPr lang="en-US" dirty="0"/>
              <a:t> de </a:t>
            </a:r>
            <a:r>
              <a:rPr lang="en-US" dirty="0" err="1"/>
              <a:t>sommeil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1 à 2 </a:t>
            </a:r>
            <a:r>
              <a:rPr lang="en-US" dirty="0" err="1"/>
              <a:t>entraînements</a:t>
            </a:r>
            <a:r>
              <a:rPr lang="en-US" dirty="0"/>
              <a:t> “</a:t>
            </a:r>
            <a:r>
              <a:rPr lang="en-US" dirty="0" err="1"/>
              <a:t>pieds</a:t>
            </a:r>
            <a:r>
              <a:rPr lang="en-US" dirty="0"/>
              <a:t>/</a:t>
            </a:r>
            <a:r>
              <a:rPr lang="en-US" dirty="0" err="1"/>
              <a:t>chevilles</a:t>
            </a:r>
            <a:r>
              <a:rPr lang="en-US" dirty="0"/>
              <a:t>” / </a:t>
            </a:r>
            <a:r>
              <a:rPr lang="en-US" dirty="0" err="1"/>
              <a:t>semaine</a:t>
            </a:r>
            <a:endParaRPr lang="en-US" dirty="0"/>
          </a:p>
          <a:p>
            <a:pPr lvl="2"/>
            <a:r>
              <a:rPr lang="en-US" dirty="0"/>
              <a:t>1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grosse</a:t>
            </a:r>
            <a:r>
              <a:rPr lang="en-US" dirty="0"/>
              <a:t> </a:t>
            </a:r>
            <a:r>
              <a:rPr lang="en-US" dirty="0" err="1"/>
              <a:t>semaine</a:t>
            </a:r>
            <a:r>
              <a:rPr lang="en-US" dirty="0"/>
              <a:t> de charge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si</a:t>
            </a:r>
            <a:r>
              <a:rPr lang="en-US" dirty="0"/>
              <a:t> petite </a:t>
            </a:r>
            <a:r>
              <a:rPr lang="en-US" dirty="0" err="1"/>
              <a:t>semaine</a:t>
            </a:r>
            <a:r>
              <a:rPr lang="en-US" dirty="0"/>
              <a:t> de charge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Total = 3h de </a:t>
            </a:r>
            <a:r>
              <a:rPr lang="en-US" dirty="0" err="1"/>
              <a:t>musculation</a:t>
            </a:r>
            <a:r>
              <a:rPr lang="en-US" dirty="0"/>
              <a:t> </a:t>
            </a:r>
            <a:r>
              <a:rPr lang="en-US" dirty="0" err="1"/>
              <a:t>dédiée</a:t>
            </a:r>
            <a:r>
              <a:rPr lang="en-US" dirty="0"/>
              <a:t> par </a:t>
            </a:r>
            <a:r>
              <a:rPr lang="en-US" dirty="0" err="1"/>
              <a:t>semaines</a:t>
            </a:r>
            <a:r>
              <a:rPr lang="en-US" dirty="0"/>
              <a:t> </a:t>
            </a:r>
            <a:r>
              <a:rPr lang="en-US" dirty="0" err="1"/>
              <a:t>depuis</a:t>
            </a:r>
            <a:r>
              <a:rPr lang="en-US" dirty="0"/>
              <a:t> le 1er </a:t>
            </a:r>
            <a:r>
              <a:rPr lang="en-US" dirty="0" err="1"/>
              <a:t>novembre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0885B59-B5FA-4F0F-894D-BFC4556C0512}"/>
              </a:ext>
            </a:extLst>
          </p:cNvPr>
          <p:cNvCxnSpPr/>
          <p:nvPr/>
        </p:nvCxnSpPr>
        <p:spPr>
          <a:xfrm>
            <a:off x="0" y="1395167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8987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372</Words>
  <Application>Microsoft Office PowerPoint</Application>
  <PresentationFormat>Grand écran</PresentationFormat>
  <Paragraphs>180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Algerian</vt:lpstr>
      <vt:lpstr>Antique Olive CompactPS</vt:lpstr>
      <vt:lpstr>Arial</vt:lpstr>
      <vt:lpstr>Calibri</vt:lpstr>
      <vt:lpstr>Calibri Light</vt:lpstr>
      <vt:lpstr>Thème Office</vt:lpstr>
      <vt:lpstr>DUC 2024</vt:lpstr>
      <vt:lpstr>Présentation PowerPoint</vt:lpstr>
      <vt:lpstr>Point UTMB</vt:lpstr>
      <vt:lpstr>Présentation PowerPoint</vt:lpstr>
      <vt:lpstr>Objectif n°1</vt:lpstr>
      <vt:lpstr>Présentation PowerPoint</vt:lpstr>
      <vt:lpstr>Objectif n°2 </vt:lpstr>
      <vt:lpstr>Présentation PowerPoint</vt:lpstr>
      <vt:lpstr>Objectif n°3</vt:lpstr>
      <vt:lpstr>Présentation PowerPoint</vt:lpstr>
      <vt:lpstr>Objectif n°3</vt:lpstr>
      <vt:lpstr>Présentation PowerPoint</vt:lpstr>
      <vt:lpstr>Road to UTMB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DUC 2024</dc:title>
  <dc:creator>philippe.ferrari</dc:creator>
  <cp:lastModifiedBy>philippe.ferrari</cp:lastModifiedBy>
  <cp:revision>32</cp:revision>
  <dcterms:created xsi:type="dcterms:W3CDTF">2023-10-27T06:14:58Z</dcterms:created>
  <dcterms:modified xsi:type="dcterms:W3CDTF">2024-05-09T07:23:55Z</dcterms:modified>
</cp:coreProperties>
</file>